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2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E0FF-E3B8-D74B-9670-D63E5D11E232}" type="datetimeFigureOut">
              <a:rPr lang="en-US" smtClean="0"/>
              <a:t>19/05/14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C3A3-8C5E-9F45-9AEA-54E1CEB01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7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E0FF-E3B8-D74B-9670-D63E5D11E232}" type="datetimeFigureOut">
              <a:rPr lang="en-US" smtClean="0"/>
              <a:t>19/05/14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C3A3-8C5E-9F45-9AEA-54E1CEB01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2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E0FF-E3B8-D74B-9670-D63E5D11E232}" type="datetimeFigureOut">
              <a:rPr lang="en-US" smtClean="0"/>
              <a:t>19/05/14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C3A3-8C5E-9F45-9AEA-54E1CEB01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47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E0FF-E3B8-D74B-9670-D63E5D11E232}" type="datetimeFigureOut">
              <a:rPr lang="en-US" smtClean="0"/>
              <a:t>19/05/14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C3A3-8C5E-9F45-9AEA-54E1CEB01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9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E0FF-E3B8-D74B-9670-D63E5D11E232}" type="datetimeFigureOut">
              <a:rPr lang="en-US" smtClean="0"/>
              <a:t>19/05/14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C3A3-8C5E-9F45-9AEA-54E1CEB01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8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E0FF-E3B8-D74B-9670-D63E5D11E232}" type="datetimeFigureOut">
              <a:rPr lang="en-US" smtClean="0"/>
              <a:t>19/05/14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C3A3-8C5E-9F45-9AEA-54E1CEB01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7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E0FF-E3B8-D74B-9670-D63E5D11E232}" type="datetimeFigureOut">
              <a:rPr lang="en-US" smtClean="0"/>
              <a:t>19/05/14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C3A3-8C5E-9F45-9AEA-54E1CEB01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98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E0FF-E3B8-D74B-9670-D63E5D11E232}" type="datetimeFigureOut">
              <a:rPr lang="en-US" smtClean="0"/>
              <a:t>19/05/14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C3A3-8C5E-9F45-9AEA-54E1CEB01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1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E0FF-E3B8-D74B-9670-D63E5D11E232}" type="datetimeFigureOut">
              <a:rPr lang="en-US" smtClean="0"/>
              <a:t>19/05/14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C3A3-8C5E-9F45-9AEA-54E1CEB01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1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E0FF-E3B8-D74B-9670-D63E5D11E232}" type="datetimeFigureOut">
              <a:rPr lang="en-US" smtClean="0"/>
              <a:t>19/05/14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C3A3-8C5E-9F45-9AEA-54E1CEB01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70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E0FF-E3B8-D74B-9670-D63E5D11E232}" type="datetimeFigureOut">
              <a:rPr lang="en-US" smtClean="0"/>
              <a:t>19/05/14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C3A3-8C5E-9F45-9AEA-54E1CEB01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0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4E0FF-E3B8-D74B-9670-D63E5D11E232}" type="datetimeFigureOut">
              <a:rPr lang="en-US" smtClean="0"/>
              <a:t>19/05/14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EC3A3-8C5E-9F45-9AEA-54E1CEB01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4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Australian State Flags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50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 advTm="15000">
        <p:cut/>
      </p:transition>
    </mc:Choice>
    <mc:Fallback>
      <p:transition xmlns:p14="http://schemas.microsoft.com/office/powerpoint/2010/main" advClick="0" advTm="15000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Australia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5" r="3235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0212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Western Australia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2" r="4542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9640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Tasmania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5" r="3235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9938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Queensland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0" r="6090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234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South Wales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2" r="4542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1190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Victoria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5" r="3235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2839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Northern Territory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2" r="4542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4336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Australian </a:t>
            </a:r>
            <a:r>
              <a:rPr lang="en-US" dirty="0"/>
              <a:t>C</a:t>
            </a:r>
            <a:r>
              <a:rPr lang="en-US" dirty="0" smtClean="0"/>
              <a:t>apital Territory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5" r="3235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1809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</Words>
  <Application>Microsoft Macintosh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Australian State Flags</vt:lpstr>
      <vt:lpstr>South Australia</vt:lpstr>
      <vt:lpstr>Western Australia</vt:lpstr>
      <vt:lpstr>Tasmania</vt:lpstr>
      <vt:lpstr>Queensland</vt:lpstr>
      <vt:lpstr>New South Wales</vt:lpstr>
      <vt:lpstr>Victoria</vt:lpstr>
      <vt:lpstr>Northern Territory</vt:lpstr>
      <vt:lpstr>Australian Capital Territory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Australian State Flags</dc:title>
  <dc:creator>David James</dc:creator>
  <cp:lastModifiedBy>David James</cp:lastModifiedBy>
  <cp:revision>2</cp:revision>
  <dcterms:created xsi:type="dcterms:W3CDTF">2014-05-18T23:35:45Z</dcterms:created>
  <dcterms:modified xsi:type="dcterms:W3CDTF">2014-05-19T00:58:14Z</dcterms:modified>
</cp:coreProperties>
</file>